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7FDEE2-614A-406D-9CB3-7D50345E6506}" v="54" dt="2024-04-16T10:25:08.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ndhu thiru" userId="e8617dd035da6fc7" providerId="LiveId" clId="{E27FDEE2-614A-406D-9CB3-7D50345E6506}"/>
    <pc:docChg chg="undo custSel modSld">
      <pc:chgData name="hindhu thiru" userId="e8617dd035da6fc7" providerId="LiveId" clId="{E27FDEE2-614A-406D-9CB3-7D50345E6506}" dt="2024-04-16T10:25:13.535" v="66" actId="1076"/>
      <pc:docMkLst>
        <pc:docMk/>
      </pc:docMkLst>
      <pc:sldChg chg="addSp delSp modSp mod">
        <pc:chgData name="hindhu thiru" userId="e8617dd035da6fc7" providerId="LiveId" clId="{E27FDEE2-614A-406D-9CB3-7D50345E6506}" dt="2024-04-14T15:03:10.703" v="62" actId="14100"/>
        <pc:sldMkLst>
          <pc:docMk/>
          <pc:sldMk cId="4154508776" sldId="266"/>
        </pc:sldMkLst>
        <pc:spChg chg="add">
          <ac:chgData name="hindhu thiru" userId="e8617dd035da6fc7" providerId="LiveId" clId="{E27FDEE2-614A-406D-9CB3-7D50345E6506}" dt="2024-04-14T14:59:00.101" v="10"/>
          <ac:spMkLst>
            <pc:docMk/>
            <pc:sldMk cId="4154508776" sldId="266"/>
            <ac:spMk id="2" creationId="{DA0DCE0C-E7BD-2445-4B1F-DD054C82CF44}"/>
          </ac:spMkLst>
        </pc:spChg>
        <pc:spChg chg="add">
          <ac:chgData name="hindhu thiru" userId="e8617dd035da6fc7" providerId="LiveId" clId="{E27FDEE2-614A-406D-9CB3-7D50345E6506}" dt="2024-04-14T14:59:00.101" v="10"/>
          <ac:spMkLst>
            <pc:docMk/>
            <pc:sldMk cId="4154508776" sldId="266"/>
            <ac:spMk id="3" creationId="{31967C34-4EC5-FB53-A158-07FA13426E46}"/>
          </ac:spMkLst>
        </pc:spChg>
        <pc:spChg chg="del mod">
          <ac:chgData name="hindhu thiru" userId="e8617dd035da6fc7" providerId="LiveId" clId="{E27FDEE2-614A-406D-9CB3-7D50345E6506}" dt="2024-04-14T15:02:26.153" v="58" actId="478"/>
          <ac:spMkLst>
            <pc:docMk/>
            <pc:sldMk cId="4154508776" sldId="266"/>
            <ac:spMk id="6" creationId="{8141C437-8C09-4E84-9ED8-FB6E2FF0795F}"/>
          </ac:spMkLst>
        </pc:spChg>
        <pc:spChg chg="add">
          <ac:chgData name="hindhu thiru" userId="e8617dd035da6fc7" providerId="LiveId" clId="{E27FDEE2-614A-406D-9CB3-7D50345E6506}" dt="2024-04-14T14:59:00.101" v="10"/>
          <ac:spMkLst>
            <pc:docMk/>
            <pc:sldMk cId="4154508776" sldId="266"/>
            <ac:spMk id="7" creationId="{4F39E0B1-847F-7329-3717-2EF730D624C9}"/>
          </ac:spMkLst>
        </pc:spChg>
        <pc:spChg chg="add">
          <ac:chgData name="hindhu thiru" userId="e8617dd035da6fc7" providerId="LiveId" clId="{E27FDEE2-614A-406D-9CB3-7D50345E6506}" dt="2024-04-14T14:59:00.101" v="10"/>
          <ac:spMkLst>
            <pc:docMk/>
            <pc:sldMk cId="4154508776" sldId="266"/>
            <ac:spMk id="8" creationId="{26C5E2B4-6EEE-FB2F-6F00-C1B9677DCEBD}"/>
          </ac:spMkLst>
        </pc:spChg>
        <pc:spChg chg="add">
          <ac:chgData name="hindhu thiru" userId="e8617dd035da6fc7" providerId="LiveId" clId="{E27FDEE2-614A-406D-9CB3-7D50345E6506}" dt="2024-04-14T14:59:00.101" v="10"/>
          <ac:spMkLst>
            <pc:docMk/>
            <pc:sldMk cId="4154508776" sldId="266"/>
            <ac:spMk id="9" creationId="{4B9AA43A-764D-3D0B-92BF-8257F98AF7F3}"/>
          </ac:spMkLst>
        </pc:spChg>
        <pc:spChg chg="add">
          <ac:chgData name="hindhu thiru" userId="e8617dd035da6fc7" providerId="LiveId" clId="{E27FDEE2-614A-406D-9CB3-7D50345E6506}" dt="2024-04-14T14:59:00.101" v="10"/>
          <ac:spMkLst>
            <pc:docMk/>
            <pc:sldMk cId="4154508776" sldId="266"/>
            <ac:spMk id="10" creationId="{AB0FDD3D-4C97-2F07-5E7A-070B9DB56D45}"/>
          </ac:spMkLst>
        </pc:spChg>
        <pc:spChg chg="add">
          <ac:chgData name="hindhu thiru" userId="e8617dd035da6fc7" providerId="LiveId" clId="{E27FDEE2-614A-406D-9CB3-7D50345E6506}" dt="2024-04-14T14:59:00.101" v="10"/>
          <ac:spMkLst>
            <pc:docMk/>
            <pc:sldMk cId="4154508776" sldId="266"/>
            <ac:spMk id="11" creationId="{4E21F3F3-CDAE-75CD-A221-0925D8594D96}"/>
          </ac:spMkLst>
        </pc:spChg>
        <pc:spChg chg="add">
          <ac:chgData name="hindhu thiru" userId="e8617dd035da6fc7" providerId="LiveId" clId="{E27FDEE2-614A-406D-9CB3-7D50345E6506}" dt="2024-04-14T14:59:00.101" v="10"/>
          <ac:spMkLst>
            <pc:docMk/>
            <pc:sldMk cId="4154508776" sldId="266"/>
            <ac:spMk id="12" creationId="{F9269788-DB84-E549-F42C-F8099DFB9364}"/>
          </ac:spMkLst>
        </pc:spChg>
        <pc:spChg chg="add">
          <ac:chgData name="hindhu thiru" userId="e8617dd035da6fc7" providerId="LiveId" clId="{E27FDEE2-614A-406D-9CB3-7D50345E6506}" dt="2024-04-14T14:59:10.519" v="12"/>
          <ac:spMkLst>
            <pc:docMk/>
            <pc:sldMk cId="4154508776" sldId="266"/>
            <ac:spMk id="13" creationId="{5D094095-C8D1-CAC9-9A53-6FA9C765ABA6}"/>
          </ac:spMkLst>
        </pc:spChg>
        <pc:spChg chg="add mod">
          <ac:chgData name="hindhu thiru" userId="e8617dd035da6fc7" providerId="LiveId" clId="{E27FDEE2-614A-406D-9CB3-7D50345E6506}" dt="2024-04-14T15:03:09.859" v="61" actId="255"/>
          <ac:spMkLst>
            <pc:docMk/>
            <pc:sldMk cId="4154508776" sldId="266"/>
            <ac:spMk id="14" creationId="{3E0F4037-F55C-14CC-F610-3EC85C203462}"/>
          </ac:spMkLst>
        </pc:spChg>
        <pc:spChg chg="add mod">
          <ac:chgData name="hindhu thiru" userId="e8617dd035da6fc7" providerId="LiveId" clId="{E27FDEE2-614A-406D-9CB3-7D50345E6506}" dt="2024-04-14T15:00:15.688" v="28" actId="1076"/>
          <ac:spMkLst>
            <pc:docMk/>
            <pc:sldMk cId="4154508776" sldId="266"/>
            <ac:spMk id="15" creationId="{99C35FE8-3550-3CEA-80AE-6AE21C13FF7D}"/>
          </ac:spMkLst>
        </pc:spChg>
        <pc:spChg chg="add mod">
          <ac:chgData name="hindhu thiru" userId="e8617dd035da6fc7" providerId="LiveId" clId="{E27FDEE2-614A-406D-9CB3-7D50345E6506}" dt="2024-04-14T15:00:31.256" v="33" actId="1076"/>
          <ac:spMkLst>
            <pc:docMk/>
            <pc:sldMk cId="4154508776" sldId="266"/>
            <ac:spMk id="16" creationId="{DBA3E603-0042-E62A-0B45-4D7F0663CA28}"/>
          </ac:spMkLst>
        </pc:spChg>
        <pc:spChg chg="add mod">
          <ac:chgData name="hindhu thiru" userId="e8617dd035da6fc7" providerId="LiveId" clId="{E27FDEE2-614A-406D-9CB3-7D50345E6506}" dt="2024-04-14T15:00:45.310" v="36" actId="1076"/>
          <ac:spMkLst>
            <pc:docMk/>
            <pc:sldMk cId="4154508776" sldId="266"/>
            <ac:spMk id="17" creationId="{3A8422F8-B1DF-8A7C-EF52-0C4FD2D72250}"/>
          </ac:spMkLst>
        </pc:spChg>
        <pc:spChg chg="add mod">
          <ac:chgData name="hindhu thiru" userId="e8617dd035da6fc7" providerId="LiveId" clId="{E27FDEE2-614A-406D-9CB3-7D50345E6506}" dt="2024-04-14T15:01:00.662" v="40" actId="1076"/>
          <ac:spMkLst>
            <pc:docMk/>
            <pc:sldMk cId="4154508776" sldId="266"/>
            <ac:spMk id="18" creationId="{91822660-25BF-73D3-3AF8-1DFC61C6F8F0}"/>
          </ac:spMkLst>
        </pc:spChg>
        <pc:spChg chg="add">
          <ac:chgData name="hindhu thiru" userId="e8617dd035da6fc7" providerId="LiveId" clId="{E27FDEE2-614A-406D-9CB3-7D50345E6506}" dt="2024-04-14T14:59:10.519" v="12"/>
          <ac:spMkLst>
            <pc:docMk/>
            <pc:sldMk cId="4154508776" sldId="266"/>
            <ac:spMk id="19" creationId="{3090D1B8-A973-7080-BA73-81146F8DEF1B}"/>
          </ac:spMkLst>
        </pc:spChg>
        <pc:spChg chg="add">
          <ac:chgData name="hindhu thiru" userId="e8617dd035da6fc7" providerId="LiveId" clId="{E27FDEE2-614A-406D-9CB3-7D50345E6506}" dt="2024-04-14T14:59:10.519" v="12"/>
          <ac:spMkLst>
            <pc:docMk/>
            <pc:sldMk cId="4154508776" sldId="266"/>
            <ac:spMk id="20" creationId="{245647DE-43A1-084C-3F78-5741F0A3FFAD}"/>
          </ac:spMkLst>
        </pc:spChg>
        <pc:spChg chg="add mod">
          <ac:chgData name="hindhu thiru" userId="e8617dd035da6fc7" providerId="LiveId" clId="{E27FDEE2-614A-406D-9CB3-7D50345E6506}" dt="2024-04-14T15:01:45.814" v="47" actId="14100"/>
          <ac:spMkLst>
            <pc:docMk/>
            <pc:sldMk cId="4154508776" sldId="266"/>
            <ac:spMk id="21" creationId="{D34C9036-E2D3-C0AA-70D4-75148B62F995}"/>
          </ac:spMkLst>
        </pc:spChg>
        <pc:spChg chg="add mod">
          <ac:chgData name="hindhu thiru" userId="e8617dd035da6fc7" providerId="LiveId" clId="{E27FDEE2-614A-406D-9CB3-7D50345E6506}" dt="2024-04-14T15:02:03.478" v="52" actId="1076"/>
          <ac:spMkLst>
            <pc:docMk/>
            <pc:sldMk cId="4154508776" sldId="266"/>
            <ac:spMk id="22" creationId="{FE0C6734-03D2-A3FC-E612-40E03F78F8C2}"/>
          </ac:spMkLst>
        </pc:spChg>
        <pc:spChg chg="add mod">
          <ac:chgData name="hindhu thiru" userId="e8617dd035da6fc7" providerId="LiveId" clId="{E27FDEE2-614A-406D-9CB3-7D50345E6506}" dt="2024-04-14T15:03:10.703" v="62" actId="14100"/>
          <ac:spMkLst>
            <pc:docMk/>
            <pc:sldMk cId="4154508776" sldId="266"/>
            <ac:spMk id="23" creationId="{57DA072D-68CA-A659-83A9-24DF39C2DC37}"/>
          </ac:spMkLst>
        </pc:spChg>
        <pc:picChg chg="add">
          <ac:chgData name="hindhu thiru" userId="e8617dd035da6fc7" providerId="LiveId" clId="{E27FDEE2-614A-406D-9CB3-7D50345E6506}" dt="2024-04-14T14:59:00.101" v="10"/>
          <ac:picMkLst>
            <pc:docMk/>
            <pc:sldMk cId="4154508776" sldId="266"/>
            <ac:picMk id="1025" creationId="{CDD42316-05E7-C705-9786-0251128D27CF}"/>
          </ac:picMkLst>
        </pc:picChg>
        <pc:picChg chg="add">
          <ac:chgData name="hindhu thiru" userId="e8617dd035da6fc7" providerId="LiveId" clId="{E27FDEE2-614A-406D-9CB3-7D50345E6506}" dt="2024-04-14T14:59:00.101" v="10"/>
          <ac:picMkLst>
            <pc:docMk/>
            <pc:sldMk cId="4154508776" sldId="266"/>
            <ac:picMk id="1026" creationId="{A6C49617-AFC0-CB9C-8452-336CC5E0A861}"/>
          </ac:picMkLst>
        </pc:picChg>
        <pc:picChg chg="add">
          <ac:chgData name="hindhu thiru" userId="e8617dd035da6fc7" providerId="LiveId" clId="{E27FDEE2-614A-406D-9CB3-7D50345E6506}" dt="2024-04-14T14:59:00.101" v="10"/>
          <ac:picMkLst>
            <pc:docMk/>
            <pc:sldMk cId="4154508776" sldId="266"/>
            <ac:picMk id="1027" creationId="{1C815C0D-8B36-5BBF-1E4B-4A9E115BBF20}"/>
          </ac:picMkLst>
        </pc:picChg>
        <pc:picChg chg="add">
          <ac:chgData name="hindhu thiru" userId="e8617dd035da6fc7" providerId="LiveId" clId="{E27FDEE2-614A-406D-9CB3-7D50345E6506}" dt="2024-04-14T14:59:00.101" v="10"/>
          <ac:picMkLst>
            <pc:docMk/>
            <pc:sldMk cId="4154508776" sldId="266"/>
            <ac:picMk id="1028" creationId="{1F78004F-6692-E3D2-67AC-4804EE08D22F}"/>
          </ac:picMkLst>
        </pc:picChg>
        <pc:picChg chg="add">
          <ac:chgData name="hindhu thiru" userId="e8617dd035da6fc7" providerId="LiveId" clId="{E27FDEE2-614A-406D-9CB3-7D50345E6506}" dt="2024-04-14T14:59:00.101" v="10"/>
          <ac:picMkLst>
            <pc:docMk/>
            <pc:sldMk cId="4154508776" sldId="266"/>
            <ac:picMk id="1029" creationId="{86535E6C-B453-B074-4FBB-FB55B592CB04}"/>
          </ac:picMkLst>
        </pc:picChg>
        <pc:picChg chg="add">
          <ac:chgData name="hindhu thiru" userId="e8617dd035da6fc7" providerId="LiveId" clId="{E27FDEE2-614A-406D-9CB3-7D50345E6506}" dt="2024-04-14T14:59:00.101" v="10"/>
          <ac:picMkLst>
            <pc:docMk/>
            <pc:sldMk cId="4154508776" sldId="266"/>
            <ac:picMk id="1030" creationId="{DFF03E95-F028-DD4F-B2C0-B06F852D7A18}"/>
          </ac:picMkLst>
        </pc:picChg>
        <pc:picChg chg="add">
          <ac:chgData name="hindhu thiru" userId="e8617dd035da6fc7" providerId="LiveId" clId="{E27FDEE2-614A-406D-9CB3-7D50345E6506}" dt="2024-04-14T14:59:00.101" v="10"/>
          <ac:picMkLst>
            <pc:docMk/>
            <pc:sldMk cId="4154508776" sldId="266"/>
            <ac:picMk id="1031" creationId="{AD962879-1462-5FEC-1EFF-99DED7EAE895}"/>
          </ac:picMkLst>
        </pc:picChg>
        <pc:picChg chg="add">
          <ac:chgData name="hindhu thiru" userId="e8617dd035da6fc7" providerId="LiveId" clId="{E27FDEE2-614A-406D-9CB3-7D50345E6506}" dt="2024-04-14T14:59:10.519" v="12"/>
          <ac:picMkLst>
            <pc:docMk/>
            <pc:sldMk cId="4154508776" sldId="266"/>
            <ac:picMk id="1040" creationId="{B6577E40-141E-AA43-1FF1-B98904C40EFE}"/>
          </ac:picMkLst>
        </pc:picChg>
        <pc:picChg chg="add mod">
          <ac:chgData name="hindhu thiru" userId="e8617dd035da6fc7" providerId="LiveId" clId="{E27FDEE2-614A-406D-9CB3-7D50345E6506}" dt="2024-04-14T15:01:05.630" v="41" actId="1076"/>
          <ac:picMkLst>
            <pc:docMk/>
            <pc:sldMk cId="4154508776" sldId="266"/>
            <ac:picMk id="1041" creationId="{0C6D03BE-013D-748E-7E18-6355E987D1C3}"/>
          </ac:picMkLst>
        </pc:picChg>
        <pc:picChg chg="add mod">
          <ac:chgData name="hindhu thiru" userId="e8617dd035da6fc7" providerId="LiveId" clId="{E27FDEE2-614A-406D-9CB3-7D50345E6506}" dt="2024-04-14T15:00:49.990" v="37" actId="1076"/>
          <ac:picMkLst>
            <pc:docMk/>
            <pc:sldMk cId="4154508776" sldId="266"/>
            <ac:picMk id="1042" creationId="{F308C893-4E31-74F0-A3F8-46DE063320FD}"/>
          </ac:picMkLst>
        </pc:picChg>
        <pc:picChg chg="add mod">
          <ac:chgData name="hindhu thiru" userId="e8617dd035da6fc7" providerId="LiveId" clId="{E27FDEE2-614A-406D-9CB3-7D50345E6506}" dt="2024-04-14T15:00:36.366" v="34" actId="1076"/>
          <ac:picMkLst>
            <pc:docMk/>
            <pc:sldMk cId="4154508776" sldId="266"/>
            <ac:picMk id="1043" creationId="{6E2564BF-2598-DA38-4A38-27E666AB28C8}"/>
          </ac:picMkLst>
        </pc:picChg>
        <pc:picChg chg="add mod">
          <ac:chgData name="hindhu thiru" userId="e8617dd035da6fc7" providerId="LiveId" clId="{E27FDEE2-614A-406D-9CB3-7D50345E6506}" dt="2024-04-14T15:00:22.239" v="30" actId="1076"/>
          <ac:picMkLst>
            <pc:docMk/>
            <pc:sldMk cId="4154508776" sldId="266"/>
            <ac:picMk id="1044" creationId="{E0A36A85-DBA0-6868-0965-AF1D83B6C988}"/>
          </ac:picMkLst>
        </pc:picChg>
        <pc:picChg chg="add mod">
          <ac:chgData name="hindhu thiru" userId="e8617dd035da6fc7" providerId="LiveId" clId="{E27FDEE2-614A-406D-9CB3-7D50345E6506}" dt="2024-04-14T15:00:17.742" v="29" actId="1076"/>
          <ac:picMkLst>
            <pc:docMk/>
            <pc:sldMk cId="4154508776" sldId="266"/>
            <ac:picMk id="1045" creationId="{A969F6DB-6076-5DFE-CC3A-6917AD23CF16}"/>
          </ac:picMkLst>
        </pc:picChg>
        <pc:picChg chg="add mod">
          <ac:chgData name="hindhu thiru" userId="e8617dd035da6fc7" providerId="LiveId" clId="{E27FDEE2-614A-406D-9CB3-7D50345E6506}" dt="2024-04-14T15:00:07.303" v="26" actId="1076"/>
          <ac:picMkLst>
            <pc:docMk/>
            <pc:sldMk cId="4154508776" sldId="266"/>
            <ac:picMk id="1046" creationId="{6DD77730-1EAC-B3AC-CA22-9F289810958A}"/>
          </ac:picMkLst>
        </pc:picChg>
        <pc:picChg chg="add mod">
          <ac:chgData name="hindhu thiru" userId="e8617dd035da6fc7" providerId="LiveId" clId="{E27FDEE2-614A-406D-9CB3-7D50345E6506}" dt="2024-04-14T15:02:06.752" v="53" actId="1076"/>
          <ac:picMkLst>
            <pc:docMk/>
            <pc:sldMk cId="4154508776" sldId="266"/>
            <ac:picMk id="1055" creationId="{D000FBC7-2FB4-660E-D42B-B1F9DF30C1BF}"/>
          </ac:picMkLst>
        </pc:picChg>
        <pc:picChg chg="add del mod">
          <ac:chgData name="hindhu thiru" userId="e8617dd035da6fc7" providerId="LiveId" clId="{E27FDEE2-614A-406D-9CB3-7D50345E6506}" dt="2024-04-14T15:01:52.419" v="49" actId="21"/>
          <ac:picMkLst>
            <pc:docMk/>
            <pc:sldMk cId="4154508776" sldId="266"/>
            <ac:picMk id="1056" creationId="{906E17F9-5C14-71C9-6203-40C207062958}"/>
          </ac:picMkLst>
        </pc:picChg>
      </pc:sldChg>
      <pc:sldChg chg="modSp mod">
        <pc:chgData name="hindhu thiru" userId="e8617dd035da6fc7" providerId="LiveId" clId="{E27FDEE2-614A-406D-9CB3-7D50345E6506}" dt="2024-04-14T14:36:27.541" v="0"/>
        <pc:sldMkLst>
          <pc:docMk/>
          <pc:sldMk cId="2397446779" sldId="267"/>
        </pc:sldMkLst>
        <pc:spChg chg="mod">
          <ac:chgData name="hindhu thiru" userId="e8617dd035da6fc7" providerId="LiveId" clId="{E27FDEE2-614A-406D-9CB3-7D50345E6506}" dt="2024-04-14T14:36:27.541" v="0"/>
          <ac:spMkLst>
            <pc:docMk/>
            <pc:sldMk cId="2397446779" sldId="267"/>
            <ac:spMk id="6" creationId="{274BA4BA-49EB-73A8-5C58-6DF5FBCEC6A5}"/>
          </ac:spMkLst>
        </pc:spChg>
      </pc:sldChg>
      <pc:sldChg chg="addSp delSp modSp mod delAnim modAnim">
        <pc:chgData name="hindhu thiru" userId="e8617dd035da6fc7" providerId="LiveId" clId="{E27FDEE2-614A-406D-9CB3-7D50345E6506}" dt="2024-04-16T10:25:13.535" v="66" actId="1076"/>
        <pc:sldMkLst>
          <pc:docMk/>
          <pc:sldMk cId="1552721582" sldId="268"/>
        </pc:sldMkLst>
        <pc:picChg chg="del">
          <ac:chgData name="hindhu thiru" userId="e8617dd035da6fc7" providerId="LiveId" clId="{E27FDEE2-614A-406D-9CB3-7D50345E6506}" dt="2024-04-16T10:24:57.166" v="63" actId="478"/>
          <ac:picMkLst>
            <pc:docMk/>
            <pc:sldMk cId="1552721582" sldId="268"/>
            <ac:picMk id="2" creationId="{ABA6EE19-5986-9497-3701-220D70B206FF}"/>
          </ac:picMkLst>
        </pc:picChg>
        <pc:picChg chg="add mod">
          <ac:chgData name="hindhu thiru" userId="e8617dd035da6fc7" providerId="LiveId" clId="{E27FDEE2-614A-406D-9CB3-7D50345E6506}" dt="2024-04-16T10:25:13.535" v="66" actId="1076"/>
          <ac:picMkLst>
            <pc:docMk/>
            <pc:sldMk cId="1552721582" sldId="268"/>
            <ac:picMk id="3" creationId="{26664E31-DA27-B2B7-802F-9BFC6312C07E}"/>
          </ac:picMkLst>
        </pc:picChg>
      </pc:sldChg>
      <pc:sldChg chg="modSp mod">
        <pc:chgData name="hindhu thiru" userId="e8617dd035da6fc7" providerId="LiveId" clId="{E27FDEE2-614A-406D-9CB3-7D50345E6506}" dt="2024-04-14T14:55:03.004" v="3" actId="20577"/>
        <pc:sldMkLst>
          <pc:docMk/>
          <pc:sldMk cId="3176443889" sldId="270"/>
        </pc:sldMkLst>
        <pc:spChg chg="mod">
          <ac:chgData name="hindhu thiru" userId="e8617dd035da6fc7" providerId="LiveId" clId="{E27FDEE2-614A-406D-9CB3-7D50345E6506}" dt="2024-04-14T14:55:03.004" v="3" actId="20577"/>
          <ac:spMkLst>
            <pc:docMk/>
            <pc:sldMk cId="3176443889" sldId="270"/>
            <ac:spMk id="6" creationId="{939C5A78-F371-C081-51F3-A07044D21C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4/16/2024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4/16/2024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4/16/2024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4/16/2024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4/16/2024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4/16/2024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4/16/2024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4/16/2024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4/16/2024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4/16/2024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4/16/2024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4/16/2024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281661" y="2256449"/>
            <a:ext cx="9144000" cy="977778"/>
          </a:xfrm>
        </p:spPr>
        <p:txBody>
          <a:bodyPr/>
          <a:lstStyle/>
          <a:p>
            <a:r>
              <a:rPr lang="en-US" sz="4000" b="1" dirty="0">
                <a:solidFill>
                  <a:schemeClr val="accent1"/>
                </a:solidFill>
                <a:latin typeface="Arial" panose="020B0604020202020204" pitchFamily="34" charset="0"/>
                <a:cs typeface="Arial" panose="020B0604020202020204" pitchFamily="34" charset="0"/>
              </a:rPr>
              <a:t>An End-to-End Data Science Project with ChatGPT</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683404"/>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HINDHUJAA T – au810021114029</a:t>
            </a:r>
          </a:p>
        </p:txBody>
      </p:sp>
      <p:sp>
        <p:nvSpPr>
          <p:cNvPr id="5" name="TextBox 4"/>
          <p:cNvSpPr txBox="1"/>
          <p:nvPr/>
        </p:nvSpPr>
        <p:spPr>
          <a:xfrm>
            <a:off x="1723871" y="5194410"/>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chemeClr val="accent1">
                    <a:lumMod val="75000"/>
                  </a:schemeClr>
                </a:solidFill>
                <a:latin typeface="Arial" pitchFamily="34" charset="0"/>
                <a:cs typeface="Arial" pitchFamily="34" charset="0"/>
              </a:rPr>
              <a:t>Ramar</a:t>
            </a:r>
            <a:r>
              <a:rPr lang="en-US" sz="2000" b="1" dirty="0">
                <a:solidFill>
                  <a:schemeClr val="accent1">
                    <a:lumMod val="75000"/>
                  </a:schemeClr>
                </a:solidFill>
                <a:latin typeface="Arial" pitchFamily="34" charset="0"/>
                <a:cs typeface="Arial" pitchFamily="34" charset="0"/>
              </a:rPr>
              <a:t> Bose Sr. AI Master Trainer   </a:t>
            </a: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dirty="0">
                <a:effectLst/>
                <a:latin typeface="Times New Roman" panose="02020603050405020304" pitchFamily="18" charset="0"/>
                <a:ea typeface="Times New Roman" panose="02020603050405020304" pitchFamily="18" charset="0"/>
              </a:rPr>
              <a:t>Project </a:t>
            </a:r>
            <a:r>
              <a:rPr lang="en-US" dirty="0" err="1">
                <a:effectLst/>
                <a:latin typeface="Times New Roman" panose="02020603050405020304" pitchFamily="18" charset="0"/>
                <a:ea typeface="Times New Roman" panose="02020603050405020304" pitchFamily="18" charset="0"/>
              </a:rPr>
              <a:t>Github</a:t>
            </a:r>
            <a:r>
              <a:rPr lang="en-US" dirty="0">
                <a:effectLst/>
                <a:latin typeface="Times New Roman" panose="02020603050405020304" pitchFamily="18" charset="0"/>
                <a:ea typeface="Times New Roman" panose="02020603050405020304" pitchFamily="18" charset="0"/>
              </a:rPr>
              <a:t> link, </a:t>
            </a:r>
            <a:r>
              <a:rPr lang="en-US" dirty="0" err="1">
                <a:effectLst/>
                <a:latin typeface="Times New Roman" panose="02020603050405020304" pitchFamily="18" charset="0"/>
                <a:ea typeface="Times New Roman" panose="02020603050405020304" pitchFamily="18" charset="0"/>
              </a:rPr>
              <a:t>Ramar</a:t>
            </a:r>
            <a:r>
              <a:rPr lang="en-US" dirty="0">
                <a:effectLst/>
                <a:latin typeface="Times New Roman" panose="02020603050405020304" pitchFamily="18" charset="0"/>
                <a:ea typeface="Times New Roman" panose="02020603050405020304" pitchFamily="18" charset="0"/>
              </a:rPr>
              <a:t> Bose , 2024</a:t>
            </a:r>
            <a:endParaRPr lang="en-IN"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dirty="0">
                <a:effectLst/>
                <a:latin typeface="Times New Roman" panose="02020603050405020304" pitchFamily="18" charset="0"/>
                <a:ea typeface="Times New Roman" panose="02020603050405020304" pitchFamily="18" charset="0"/>
              </a:rPr>
              <a:t>Project video recorded link (</a:t>
            </a:r>
            <a:r>
              <a:rPr lang="en-US" dirty="0" err="1">
                <a:effectLst/>
                <a:latin typeface="Times New Roman" panose="02020603050405020304" pitchFamily="18" charset="0"/>
                <a:ea typeface="Times New Roman" panose="02020603050405020304" pitchFamily="18" charset="0"/>
              </a:rPr>
              <a:t>youtube</a:t>
            </a:r>
            <a:r>
              <a:rPr lang="en-US" dirty="0">
                <a:effectLst/>
                <a:latin typeface="Times New Roman" panose="02020603050405020304" pitchFamily="18" charset="0"/>
                <a:ea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rPr>
              <a:t>github</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Ramar</a:t>
            </a:r>
            <a:r>
              <a:rPr lang="en-US" dirty="0">
                <a:effectLst/>
                <a:latin typeface="Times New Roman" panose="02020603050405020304" pitchFamily="18" charset="0"/>
                <a:ea typeface="Times New Roman" panose="02020603050405020304" pitchFamily="18" charset="0"/>
              </a:rPr>
              <a:t> Bose , 2024</a:t>
            </a:r>
            <a:endParaRPr lang="en-IN"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dirty="0">
                <a:effectLst/>
                <a:latin typeface="Times New Roman" panose="02020603050405020304" pitchFamily="18" charset="0"/>
                <a:ea typeface="Times New Roman" panose="02020603050405020304" pitchFamily="18" charset="0"/>
              </a:rPr>
              <a:t>Project PPT &amp; Report </a:t>
            </a:r>
            <a:r>
              <a:rPr lang="en-US" dirty="0" err="1">
                <a:effectLst/>
                <a:latin typeface="Times New Roman" panose="02020603050405020304" pitchFamily="18" charset="0"/>
                <a:ea typeface="Times New Roman" panose="02020603050405020304" pitchFamily="18" charset="0"/>
              </a:rPr>
              <a:t>github</a:t>
            </a:r>
            <a:r>
              <a:rPr lang="en-US" dirty="0">
                <a:effectLst/>
                <a:latin typeface="Times New Roman" panose="02020603050405020304" pitchFamily="18" charset="0"/>
                <a:ea typeface="Times New Roman" panose="02020603050405020304" pitchFamily="18" charset="0"/>
              </a:rPr>
              <a:t> link, </a:t>
            </a:r>
            <a:r>
              <a:rPr lang="en-US" dirty="0" err="1">
                <a:effectLst/>
                <a:latin typeface="Times New Roman" panose="02020603050405020304" pitchFamily="18" charset="0"/>
                <a:ea typeface="Times New Roman" panose="02020603050405020304" pitchFamily="18" charset="0"/>
              </a:rPr>
              <a:t>Ramar</a:t>
            </a:r>
            <a:r>
              <a:rPr lang="en-US" dirty="0">
                <a:effectLst/>
                <a:latin typeface="Times New Roman" panose="02020603050405020304" pitchFamily="18" charset="0"/>
                <a:ea typeface="Times New Roman" panose="02020603050405020304" pitchFamily="18" charset="0"/>
              </a:rPr>
              <a:t> Bose , 2024 </a:t>
            </a:r>
            <a:endParaRPr lang="en-IN" dirty="0">
              <a:effectLst/>
              <a:latin typeface="Times New Roman" panose="02020603050405020304" pitchFamily="18" charset="0"/>
              <a:ea typeface="Times New Roman" panose="02020603050405020304" pitchFamily="18" charset="0"/>
            </a:endParaRP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1046" name="Picture 7" descr="Data collection - Free files and folders icons">
            <a:extLst>
              <a:ext uri="{FF2B5EF4-FFF2-40B4-BE49-F238E27FC236}">
                <a16:creationId xmlns:a16="http://schemas.microsoft.com/office/drawing/2014/main" id="{6DD77730-1EAC-B3AC-CA22-9F2898109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85" y="2682875"/>
            <a:ext cx="746125" cy="746125"/>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6">
            <a:extLst>
              <a:ext uri="{FF2B5EF4-FFF2-40B4-BE49-F238E27FC236}">
                <a16:creationId xmlns:a16="http://schemas.microsoft.com/office/drawing/2014/main" id="{A969F6DB-6076-5DFE-CC3A-6917AD23C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817418" y="2702214"/>
            <a:ext cx="739775" cy="7397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5">
            <a:extLst>
              <a:ext uri="{FF2B5EF4-FFF2-40B4-BE49-F238E27FC236}">
                <a16:creationId xmlns:a16="http://schemas.microsoft.com/office/drawing/2014/main" id="{E0A36A85-DBA0-6868-0965-AF1D83B6C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345954" y="2770426"/>
            <a:ext cx="701675" cy="70167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4">
            <a:extLst>
              <a:ext uri="{FF2B5EF4-FFF2-40B4-BE49-F238E27FC236}">
                <a16:creationId xmlns:a16="http://schemas.microsoft.com/office/drawing/2014/main" id="{6E2564BF-2598-DA38-4A38-27E666AB2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5778" y="2865895"/>
            <a:ext cx="739775" cy="7397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3">
            <a:extLst>
              <a:ext uri="{FF2B5EF4-FFF2-40B4-BE49-F238E27FC236}">
                <a16:creationId xmlns:a16="http://schemas.microsoft.com/office/drawing/2014/main" id="{F308C893-4E31-74F0-A3F8-46DE063320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62884" y="3827562"/>
            <a:ext cx="746125" cy="7461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2">
            <a:extLst>
              <a:ext uri="{FF2B5EF4-FFF2-40B4-BE49-F238E27FC236}">
                <a16:creationId xmlns:a16="http://schemas.microsoft.com/office/drawing/2014/main" id="{0C6D03BE-013D-748E-7E18-6355E987D1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7249" y="3889671"/>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
            <a:extLst>
              <a:ext uri="{FF2B5EF4-FFF2-40B4-BE49-F238E27FC236}">
                <a16:creationId xmlns:a16="http://schemas.microsoft.com/office/drawing/2014/main" id="{B6577E40-141E-AA43-1FF1-B98904C40E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0" y="7521575"/>
            <a:ext cx="715963" cy="71596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3">
            <a:extLst>
              <a:ext uri="{FF2B5EF4-FFF2-40B4-BE49-F238E27FC236}">
                <a16:creationId xmlns:a16="http://schemas.microsoft.com/office/drawing/2014/main" id="{5D094095-C8D1-CAC9-9A53-6FA9C765ABA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Rectangle 24">
            <a:extLst>
              <a:ext uri="{FF2B5EF4-FFF2-40B4-BE49-F238E27FC236}">
                <a16:creationId xmlns:a16="http://schemas.microsoft.com/office/drawing/2014/main" id="{3E0F4037-F55C-14CC-F610-3EC85C203462}"/>
              </a:ext>
            </a:extLst>
          </p:cNvPr>
          <p:cNvSpPr>
            <a:spLocks noChangeArrowheads="1"/>
          </p:cNvSpPr>
          <p:nvPr/>
        </p:nvSpPr>
        <p:spPr bwMode="auto">
          <a:xfrm>
            <a:off x="1316272" y="3081437"/>
            <a:ext cx="2133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Data Collection &gt;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25">
            <a:extLst>
              <a:ext uri="{FF2B5EF4-FFF2-40B4-BE49-F238E27FC236}">
                <a16:creationId xmlns:a16="http://schemas.microsoft.com/office/drawing/2014/main" id="{99C35FE8-3550-3CEA-80AE-6AE21C13FF7D}"/>
              </a:ext>
            </a:extLst>
          </p:cNvPr>
          <p:cNvSpPr>
            <a:spLocks noChangeArrowheads="1"/>
          </p:cNvSpPr>
          <p:nvPr/>
        </p:nvSpPr>
        <p:spPr bwMode="auto">
          <a:xfrm>
            <a:off x="3557193" y="3052511"/>
            <a:ext cx="19841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Preprocessing &gt;</a:t>
            </a:r>
            <a:r>
              <a:rPr kumimoji="0" lang="en-US" altLang="en-US" sz="1100" b="0" i="0" u="none" strike="noStrike" cap="none" normalizeH="0" baseline="0" dirty="0">
                <a:ln>
                  <a:noFill/>
                </a:ln>
                <a:solidFill>
                  <a:schemeClr val="tx1"/>
                </a:solidFill>
                <a:effectLst/>
                <a:ea typeface="Calibri" panose="020F0502020204030204" pitchFamily="34" charset="0"/>
                <a:cs typeface="SimSun" panose="02010600030101010101" pitchFamily="2" charset="-122"/>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6">
            <a:extLst>
              <a:ext uri="{FF2B5EF4-FFF2-40B4-BE49-F238E27FC236}">
                <a16:creationId xmlns:a16="http://schemas.microsoft.com/office/drawing/2014/main" id="{DBA3E603-0042-E62A-0B45-4D7F0663CA28}"/>
              </a:ext>
            </a:extLst>
          </p:cNvPr>
          <p:cNvSpPr>
            <a:spLocks noChangeArrowheads="1"/>
          </p:cNvSpPr>
          <p:nvPr/>
        </p:nvSpPr>
        <p:spPr bwMode="auto">
          <a:xfrm>
            <a:off x="6155972" y="3113687"/>
            <a:ext cx="24678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Exploratory Data Analysis &gt;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27">
            <a:extLst>
              <a:ext uri="{FF2B5EF4-FFF2-40B4-BE49-F238E27FC236}">
                <a16:creationId xmlns:a16="http://schemas.microsoft.com/office/drawing/2014/main" id="{3A8422F8-B1DF-8A7C-EF52-0C4FD2D72250}"/>
              </a:ext>
            </a:extLst>
          </p:cNvPr>
          <p:cNvSpPr>
            <a:spLocks noChangeArrowheads="1"/>
          </p:cNvSpPr>
          <p:nvPr/>
        </p:nvSpPr>
        <p:spPr bwMode="auto">
          <a:xfrm>
            <a:off x="9205553" y="3113686"/>
            <a:ext cx="2133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Feature Engineering &gt;</a:t>
            </a:r>
            <a:r>
              <a:rPr kumimoji="0" lang="en-US" altLang="en-US" sz="1100" b="0" i="0" u="none" strike="noStrike" cap="none" normalizeH="0" baseline="0" dirty="0">
                <a:ln>
                  <a:noFill/>
                </a:ln>
                <a:solidFill>
                  <a:schemeClr val="tx1"/>
                </a:solidFill>
                <a:effectLst/>
                <a:ea typeface="Calibri" panose="020F0502020204030204" pitchFamily="34" charset="0"/>
                <a:cs typeface="SimSun" panose="02010600030101010101" pitchFamily="2" charset="-122"/>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28">
            <a:extLst>
              <a:ext uri="{FF2B5EF4-FFF2-40B4-BE49-F238E27FC236}">
                <a16:creationId xmlns:a16="http://schemas.microsoft.com/office/drawing/2014/main" id="{91822660-25BF-73D3-3AF8-1DFC61C6F8F0}"/>
              </a:ext>
            </a:extLst>
          </p:cNvPr>
          <p:cNvSpPr>
            <a:spLocks noChangeArrowheads="1"/>
          </p:cNvSpPr>
          <p:nvPr/>
        </p:nvSpPr>
        <p:spPr bwMode="auto">
          <a:xfrm>
            <a:off x="1509009" y="4167941"/>
            <a:ext cx="22220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Model Development &gt;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29">
            <a:extLst>
              <a:ext uri="{FF2B5EF4-FFF2-40B4-BE49-F238E27FC236}">
                <a16:creationId xmlns:a16="http://schemas.microsoft.com/office/drawing/2014/main" id="{3090D1B8-A973-7080-BA73-81146F8DEF1B}"/>
              </a:ext>
            </a:extLst>
          </p:cNvPr>
          <p:cNvSpPr>
            <a:spLocks noChangeArrowheads="1"/>
          </p:cNvSpPr>
          <p:nvPr/>
        </p:nvSpPr>
        <p:spPr bwMode="auto">
          <a:xfrm>
            <a:off x="0" y="7064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Model Evaluation &gt;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30">
            <a:extLst>
              <a:ext uri="{FF2B5EF4-FFF2-40B4-BE49-F238E27FC236}">
                <a16:creationId xmlns:a16="http://schemas.microsoft.com/office/drawing/2014/main" id="{245647DE-43A1-084C-3F78-5741F0A3FFAD}"/>
              </a:ext>
            </a:extLst>
          </p:cNvPr>
          <p:cNvSpPr>
            <a:spLocks noChangeArrowheads="1"/>
          </p:cNvSpPr>
          <p:nvPr/>
        </p:nvSpPr>
        <p:spPr bwMode="auto">
          <a:xfrm>
            <a:off x="0" y="8237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Model Deployment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55" name="Picture 1">
            <a:extLst>
              <a:ext uri="{FF2B5EF4-FFF2-40B4-BE49-F238E27FC236}">
                <a16:creationId xmlns:a16="http://schemas.microsoft.com/office/drawing/2014/main" id="{D000FBC7-2FB4-660E-D42B-B1F9DF30C1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953189" y="3795323"/>
            <a:ext cx="694165" cy="71596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33">
            <a:extLst>
              <a:ext uri="{FF2B5EF4-FFF2-40B4-BE49-F238E27FC236}">
                <a16:creationId xmlns:a16="http://schemas.microsoft.com/office/drawing/2014/main" id="{D34C9036-E2D3-C0AA-70D4-75148B62F995}"/>
              </a:ext>
            </a:extLst>
          </p:cNvPr>
          <p:cNvSpPr>
            <a:spLocks noChangeArrowheads="1"/>
          </p:cNvSpPr>
          <p:nvPr/>
        </p:nvSpPr>
        <p:spPr bwMode="auto">
          <a:xfrm>
            <a:off x="4762999" y="3338123"/>
            <a:ext cx="1182080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22" name="Rectangle 34">
            <a:extLst>
              <a:ext uri="{FF2B5EF4-FFF2-40B4-BE49-F238E27FC236}">
                <a16:creationId xmlns:a16="http://schemas.microsoft.com/office/drawing/2014/main" id="{FE0C6734-03D2-A3FC-E612-40E03F78F8C2}"/>
              </a:ext>
            </a:extLst>
          </p:cNvPr>
          <p:cNvSpPr>
            <a:spLocks noChangeArrowheads="1"/>
          </p:cNvSpPr>
          <p:nvPr/>
        </p:nvSpPr>
        <p:spPr bwMode="auto">
          <a:xfrm>
            <a:off x="4149815" y="4116810"/>
            <a:ext cx="19327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Model Evaluation &gt;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35">
            <a:extLst>
              <a:ext uri="{FF2B5EF4-FFF2-40B4-BE49-F238E27FC236}">
                <a16:creationId xmlns:a16="http://schemas.microsoft.com/office/drawing/2014/main" id="{57DA072D-68CA-A659-83A9-24DF39C2DC37}"/>
              </a:ext>
            </a:extLst>
          </p:cNvPr>
          <p:cNvSpPr>
            <a:spLocks noChangeArrowheads="1"/>
          </p:cNvSpPr>
          <p:nvPr/>
        </p:nvSpPr>
        <p:spPr bwMode="auto">
          <a:xfrm>
            <a:off x="6715681" y="4142200"/>
            <a:ext cx="193275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Model Deployment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519659" y="3201534"/>
            <a:ext cx="11152682" cy="1359304"/>
          </a:xfrm>
        </p:spPr>
        <p:txBody>
          <a:bodyPr>
            <a:normAutofit/>
          </a:bodyPr>
          <a:lstStyle/>
          <a:p>
            <a:r>
              <a:rPr lang="en-US" sz="2600" dirty="0">
                <a:latin typeface="Arial" panose="020B0604020202020204" pitchFamily="34" charset="0"/>
                <a:cs typeface="Arial" panose="020B0604020202020204" pitchFamily="34" charset="0"/>
              </a:rPr>
              <a:t>https://github.com/hindhu03/Naan-mudhalvan-project</a:t>
            </a: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479030" y="566438"/>
            <a:ext cx="9144000" cy="823034"/>
          </a:xfrm>
        </p:spPr>
        <p:txBody>
          <a:bodyPr>
            <a:normAutofit/>
          </a:bodyPr>
          <a:lstStyle/>
          <a:p>
            <a:r>
              <a:rPr lang="en-US" sz="3600" b="1" dirty="0">
                <a:solidFill>
                  <a:schemeClr val="accent1"/>
                </a:solidFill>
                <a:latin typeface="Arial"/>
                <a:ea typeface="+mj-lt"/>
                <a:cs typeface="Arial"/>
              </a:rPr>
              <a:t>Project Demo(Recorded Video)</a:t>
            </a:r>
            <a:endParaRPr lang="en-US" sz="3600"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au810021114029 (1)">
            <a:hlinkClick r:id="" action="ppaction://media"/>
            <a:extLst>
              <a:ext uri="{FF2B5EF4-FFF2-40B4-BE49-F238E27FC236}">
                <a16:creationId xmlns:a16="http://schemas.microsoft.com/office/drawing/2014/main" id="{26664E31-DA27-B2B7-802F-9BFC6312C0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1785" y="1730570"/>
            <a:ext cx="8108430" cy="4560992"/>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508</Words>
  <Application>Microsoft Office PowerPoint</Application>
  <PresentationFormat>Widescreen</PresentationFormat>
  <Paragraphs>54</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hindhu thiru</cp:lastModifiedBy>
  <cp:revision>80</cp:revision>
  <dcterms:created xsi:type="dcterms:W3CDTF">2021-04-26T07:43:48Z</dcterms:created>
  <dcterms:modified xsi:type="dcterms:W3CDTF">2024-04-16T10:25:19Z</dcterms:modified>
</cp:coreProperties>
</file>